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37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89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2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41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60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78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25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85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58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00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46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E286-E595-4E49-ADB1-1785A12032B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7950B-BA3B-4275-A0D5-55A766833B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81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6" y="0"/>
            <a:ext cx="1216496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8189" y="1482972"/>
            <a:ext cx="9899561" cy="23876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Etapa do Processo </a:t>
            </a: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Seletivo dos Gestores Escolares da Rede Pública Municipal de Ensino do Município de Serrinha -Ba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24283"/>
              </p:ext>
            </p:extLst>
          </p:nvPr>
        </p:nvGraphicFramePr>
        <p:xfrm>
          <a:off x="963732" y="4130234"/>
          <a:ext cx="8051479" cy="18082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162557"/>
                <a:gridCol w="3888922"/>
              </a:tblGrid>
              <a:tr h="452055">
                <a:tc gridSpan="2">
                  <a:txBody>
                    <a:bodyPr/>
                    <a:lstStyle/>
                    <a:p>
                      <a:pPr marL="47625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effectLst/>
                        </a:rPr>
                        <a:t>Nome:</a:t>
                      </a:r>
                      <a:endParaRPr lang="pt-BR" sz="4400" b="1" dirty="0">
                        <a:solidFill>
                          <a:sysClr val="windowText" lastClr="000000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2055">
                <a:tc gridSpan="2">
                  <a:txBody>
                    <a:bodyPr/>
                    <a:lstStyle/>
                    <a:p>
                      <a:pPr marL="47625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pt-PT" sz="2800" b="1" spc="-5" dirty="0">
                          <a:effectLst/>
                        </a:rPr>
                        <a:t>Inscrição</a:t>
                      </a:r>
                      <a:r>
                        <a:rPr lang="pt-PT" sz="2800" b="1" spc="-55" dirty="0">
                          <a:effectLst/>
                        </a:rPr>
                        <a:t> </a:t>
                      </a:r>
                      <a:r>
                        <a:rPr lang="pt-PT" sz="2800" b="1" dirty="0">
                          <a:effectLst/>
                        </a:rPr>
                        <a:t>nº:</a:t>
                      </a:r>
                      <a:endParaRPr lang="pt-BR" sz="4400" b="1" dirty="0">
                        <a:solidFill>
                          <a:sysClr val="windowText" lastClr="000000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2055">
                <a:tc>
                  <a:txBody>
                    <a:bodyPr/>
                    <a:lstStyle/>
                    <a:p>
                      <a:pPr marL="47625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effectLst/>
                        </a:rPr>
                        <a:t>CPF:</a:t>
                      </a:r>
                      <a:endParaRPr lang="pt-BR" sz="4400" b="1" dirty="0">
                        <a:solidFill>
                          <a:sysClr val="windowText" lastClr="000000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800" b="1" dirty="0">
                          <a:effectLst/>
                        </a:rPr>
                        <a:t>Função:</a:t>
                      </a:r>
                      <a:endParaRPr lang="pt-BR" sz="4400" b="1" dirty="0">
                        <a:solidFill>
                          <a:sysClr val="windowText" lastClr="000000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2055">
                <a:tc gridSpan="2">
                  <a:txBody>
                    <a:bodyPr/>
                    <a:lstStyle/>
                    <a:p>
                      <a:pPr marL="47625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effectLst/>
                        </a:rPr>
                        <a:t>Formação</a:t>
                      </a:r>
                      <a:r>
                        <a:rPr lang="pt-BR" sz="2800" b="1" baseline="0" dirty="0" smtClean="0">
                          <a:effectLst/>
                        </a:rPr>
                        <a:t> acadêmica: </a:t>
                      </a:r>
                      <a:endParaRPr lang="pt-BR" sz="28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7625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endParaRPr lang="pt-BR" sz="4400" dirty="0">
                        <a:solidFill>
                          <a:sysClr val="windowText" lastClr="000000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8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846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67202" y="0"/>
            <a:ext cx="5653824" cy="1492048"/>
          </a:xfrm>
        </p:spPr>
        <p:txBody>
          <a:bodyPr>
            <a:noAutofit/>
          </a:bodyPr>
          <a:lstStyle/>
          <a:p>
            <a:pPr algn="just"/>
            <a:r>
              <a:rPr lang="pt-PT" sz="3600" b="1" dirty="0"/>
              <a:t>IDENTIFICAÇÃO DA ESCOLA: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7026" y="940158"/>
            <a:ext cx="9144000" cy="203808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03917" y="2985756"/>
            <a:ext cx="7562043" cy="774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PT" sz="3600" b="1" dirty="0"/>
              <a:t>DIAGNÓSTICO DA UNIDADE ESCOLAR</a:t>
            </a:r>
            <a:r>
              <a:rPr lang="pt-PT" sz="3600" b="1" dirty="0" smtClean="0"/>
              <a:t>:</a:t>
            </a:r>
            <a:endParaRPr lang="pt-BR" sz="36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917" y="3925914"/>
            <a:ext cx="9144000" cy="203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5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846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28056" y="-77274"/>
            <a:ext cx="5992970" cy="1492048"/>
          </a:xfrm>
        </p:spPr>
        <p:txBody>
          <a:bodyPr>
            <a:noAutofit/>
          </a:bodyPr>
          <a:lstStyle/>
          <a:p>
            <a:pPr algn="just"/>
            <a:r>
              <a:rPr lang="pt-PT" sz="3600" b="1" dirty="0"/>
              <a:t>APRESENTAÇÃO   DO   PLANO </a:t>
            </a:r>
            <a:r>
              <a:rPr lang="pt-PT" sz="3600" b="1" dirty="0" smtClean="0"/>
              <a:t>: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3917" y="1197738"/>
            <a:ext cx="9717109" cy="4893972"/>
          </a:xfrm>
        </p:spPr>
        <p:txBody>
          <a:bodyPr>
            <a:noAutofit/>
          </a:bodyPr>
          <a:lstStyle/>
          <a:p>
            <a:r>
              <a:rPr lang="pt-PT" b="1" dirty="0"/>
              <a:t>OBJETIVO</a:t>
            </a:r>
            <a:r>
              <a:rPr lang="pt-PT" b="1" dirty="0" smtClean="0"/>
              <a:t>:</a:t>
            </a:r>
          </a:p>
          <a:p>
            <a:endParaRPr lang="pt-PT" sz="2000" b="1" dirty="0"/>
          </a:p>
          <a:p>
            <a:endParaRPr lang="pt-PT" sz="2000" b="1" dirty="0" smtClean="0"/>
          </a:p>
          <a:p>
            <a:endParaRPr lang="pt-PT" sz="2000" b="1" dirty="0"/>
          </a:p>
          <a:p>
            <a:endParaRPr lang="pt-PT" sz="2000" b="1" dirty="0" smtClean="0"/>
          </a:p>
          <a:p>
            <a:endParaRPr lang="pt-PT" sz="2000" b="1" dirty="0"/>
          </a:p>
          <a:p>
            <a:r>
              <a:rPr lang="pt-PT" sz="2000" b="1" dirty="0" smtClean="0"/>
              <a:t> </a:t>
            </a:r>
            <a:r>
              <a:rPr lang="pt-PT" b="1" dirty="0"/>
              <a:t>JUSTIFICATIVA:</a:t>
            </a:r>
            <a:endParaRPr lang="pt-BR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917" y="3925914"/>
            <a:ext cx="9144000" cy="203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51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846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6840" y="235990"/>
            <a:ext cx="6765702" cy="1492048"/>
          </a:xfrm>
        </p:spPr>
        <p:txBody>
          <a:bodyPr>
            <a:noAutofit/>
          </a:bodyPr>
          <a:lstStyle/>
          <a:p>
            <a:pPr algn="just"/>
            <a:r>
              <a:rPr lang="pt-PT" sz="3600" b="1" dirty="0"/>
              <a:t>METAS E AÇÕES POR DIMENSÃO </a:t>
            </a:r>
            <a:r>
              <a:rPr lang="pt-PT" sz="3600" b="1" dirty="0" smtClean="0"/>
              <a:t>: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917" y="3925914"/>
            <a:ext cx="9144000" cy="203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559603"/>
              </p:ext>
            </p:extLst>
          </p:nvPr>
        </p:nvGraphicFramePr>
        <p:xfrm>
          <a:off x="203917" y="1534855"/>
          <a:ext cx="9480996" cy="4523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07604"/>
                <a:gridCol w="2493308"/>
                <a:gridCol w="1847320"/>
                <a:gridCol w="2932764"/>
              </a:tblGrid>
              <a:tr h="301855">
                <a:tc gridSpan="4">
                  <a:txBody>
                    <a:bodyPr/>
                    <a:lstStyle/>
                    <a:p>
                      <a:pPr marL="56515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PROPOSTA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06">
                <a:tc gridSpan="4">
                  <a:txBody>
                    <a:bodyPr/>
                    <a:lstStyle/>
                    <a:p>
                      <a:pPr marL="5651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 smtClean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PROPOSTA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3">
                <a:tc gridSpan="4">
                  <a:txBody>
                    <a:bodyPr/>
                    <a:lstStyle/>
                    <a:p>
                      <a:pPr marL="5651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 smtClean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PROPOSTA</a:t>
                      </a:r>
                    </a:p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53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846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6840" y="235990"/>
            <a:ext cx="6765702" cy="1492048"/>
          </a:xfrm>
        </p:spPr>
        <p:txBody>
          <a:bodyPr>
            <a:noAutofit/>
          </a:bodyPr>
          <a:lstStyle/>
          <a:p>
            <a:pPr algn="just"/>
            <a:r>
              <a:rPr lang="pt-PT" sz="3600" b="1" dirty="0"/>
              <a:t>METAS E AÇÕES POR DIMENSÃO </a:t>
            </a:r>
            <a:r>
              <a:rPr lang="pt-PT" sz="3600" b="1" dirty="0" smtClean="0"/>
              <a:t>: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917" y="3925914"/>
            <a:ext cx="9144000" cy="203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03917" y="1534855"/>
          <a:ext cx="9480996" cy="4523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07604"/>
                <a:gridCol w="2493308"/>
                <a:gridCol w="1847320"/>
                <a:gridCol w="2932764"/>
              </a:tblGrid>
              <a:tr h="301855">
                <a:tc gridSpan="4">
                  <a:txBody>
                    <a:bodyPr/>
                    <a:lstStyle/>
                    <a:p>
                      <a:pPr marL="56515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PROPOSTA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06">
                <a:tc gridSpan="4">
                  <a:txBody>
                    <a:bodyPr/>
                    <a:lstStyle/>
                    <a:p>
                      <a:pPr marL="5651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 smtClean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PROPOSTA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3">
                <a:tc gridSpan="4">
                  <a:txBody>
                    <a:bodyPr/>
                    <a:lstStyle/>
                    <a:p>
                      <a:pPr marL="5651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DIMENSÃO</a:t>
                      </a:r>
                      <a:r>
                        <a:rPr lang="pt-PT" sz="2000" spc="90" dirty="0" smtClean="0">
                          <a:effectLst/>
                        </a:rPr>
                        <a:t>:</a:t>
                      </a:r>
                      <a:endParaRPr lang="pt-BR" sz="2000" b="1" dirty="0" smtClean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1189825">
                <a:tc>
                  <a:txBody>
                    <a:bodyPr/>
                    <a:lstStyle/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PROPOSTA</a:t>
                      </a:r>
                    </a:p>
                    <a:p>
                      <a:pPr marL="5651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ENVOLVIDOS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ESTRATÉGIAS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</a:rPr>
                        <a:t>RECURSOS</a:t>
                      </a:r>
                      <a:r>
                        <a:rPr lang="pt-PT" sz="2000" spc="85" dirty="0">
                          <a:effectLst/>
                        </a:rPr>
                        <a:t> </a:t>
                      </a:r>
                      <a:r>
                        <a:rPr lang="pt-PT" sz="2000" dirty="0">
                          <a:effectLst/>
                        </a:rPr>
                        <a:t>NECESSÁRIOS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09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846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24259" y="824248"/>
            <a:ext cx="7027574" cy="220766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pt-PT" sz="3600" b="1" dirty="0" smtClean="0"/>
              <a:t>AVALIAÇÃO:</a:t>
            </a:r>
            <a:br>
              <a:rPr lang="pt-PT" sz="3600" b="1" dirty="0" smtClean="0"/>
            </a:br>
            <a:r>
              <a:rPr lang="pt-PT" sz="3600" b="1" dirty="0"/>
              <a:t/>
            </a:r>
            <a:br>
              <a:rPr lang="pt-PT" sz="3600" b="1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917" y="3925914"/>
            <a:ext cx="9144000" cy="203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93312" y="1868271"/>
            <a:ext cx="8858521" cy="26006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t-BR" sz="36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25003" y="3258356"/>
            <a:ext cx="9126830" cy="22546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pt-BR" sz="3600" b="1" dirty="0" smtClean="0"/>
              <a:t>REFERENCIAS</a:t>
            </a:r>
            <a:r>
              <a:rPr lang="pt-PT" sz="3600" b="1" dirty="0" smtClean="0"/>
              <a:t>:</a:t>
            </a:r>
            <a:br>
              <a:rPr lang="pt-PT" sz="3600" b="1" dirty="0" smtClean="0"/>
            </a:br>
            <a:r>
              <a:rPr lang="pt-PT" sz="3600" b="1" dirty="0" smtClean="0"/>
              <a:t/>
            </a:r>
            <a:br>
              <a:rPr lang="pt-PT" sz="3600" b="1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2771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109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MT</vt:lpstr>
      <vt:lpstr>Calibri</vt:lpstr>
      <vt:lpstr>Calibri Light</vt:lpstr>
      <vt:lpstr>Tema do Office</vt:lpstr>
      <vt:lpstr>III Etapa do Processo Seletivo dos Gestores Escolares da Rede Pública Municipal de Ensino do Município de Serrinha -Ba.</vt:lpstr>
      <vt:lpstr>IDENTIFICAÇÃO DA ESCOLA: </vt:lpstr>
      <vt:lpstr>APRESENTAÇÃO   DO   PLANO : </vt:lpstr>
      <vt:lpstr>METAS E AÇÕES POR DIMENSÃO : </vt:lpstr>
      <vt:lpstr>METAS E AÇÕES POR DIMENSÃO : </vt:lpstr>
      <vt:lpstr>AVALIAÇÃO: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Etapa do Processo Seletivo dos Gestores Escolares da Rede Pública Municipal de Ensino do Município de Serrinha -Ba.</dc:title>
  <dc:creator>Educação</dc:creator>
  <cp:lastModifiedBy>Educação</cp:lastModifiedBy>
  <cp:revision>4</cp:revision>
  <dcterms:created xsi:type="dcterms:W3CDTF">2023-12-14T15:26:40Z</dcterms:created>
  <dcterms:modified xsi:type="dcterms:W3CDTF">2023-12-14T15:48:14Z</dcterms:modified>
</cp:coreProperties>
</file>